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1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22E62-8B20-4D3D-9A3C-45918E714CB4}" type="datetimeFigureOut">
              <a:rPr lang="vi-VN" smtClean="0"/>
              <a:t>08/12/2009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FC027-E95D-49FC-8895-A4993CB83B7B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Server </a:t>
            </a:r>
            <a:r>
              <a:rPr lang="en-US" dirty="0" err="1" smtClean="0"/>
              <a:t>với</a:t>
            </a:r>
            <a:r>
              <a:rPr lang="en-US" dirty="0" smtClean="0"/>
              <a:t> Linux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Apache</a:t>
            </a:r>
            <a:endParaRPr lang="vi-V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861" y="1600200"/>
            <a:ext cx="737427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đun</a:t>
            </a:r>
            <a:r>
              <a:rPr lang="en-US" dirty="0" smtClean="0"/>
              <a:t>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vi-V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477" y="1600200"/>
            <a:ext cx="71910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đun</a:t>
            </a:r>
            <a:r>
              <a:rPr lang="en-US" dirty="0" smtClean="0"/>
              <a:t> (</a:t>
            </a:r>
            <a:r>
              <a:rPr lang="en-US" dirty="0" err="1" smtClean="0"/>
              <a:t>tĩnh</a:t>
            </a:r>
            <a:r>
              <a:rPr lang="en-US" dirty="0" smtClean="0"/>
              <a:t>)</a:t>
            </a:r>
            <a:endParaRPr lang="vi-V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236" y="1600200"/>
            <a:ext cx="73255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đun</a:t>
            </a:r>
            <a:r>
              <a:rPr lang="en-US" dirty="0" smtClean="0"/>
              <a:t> (</a:t>
            </a:r>
            <a:r>
              <a:rPr lang="en-US" dirty="0" err="1" smtClean="0"/>
              <a:t>động</a:t>
            </a:r>
            <a:r>
              <a:rPr lang="en-US" dirty="0" smtClean="0"/>
              <a:t>)</a:t>
            </a:r>
            <a:endParaRPr lang="vi-V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952" y="1600200"/>
            <a:ext cx="730409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Apache</a:t>
            </a:r>
            <a:endParaRPr lang="vi-V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245" y="1600200"/>
            <a:ext cx="743751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(</a:t>
            </a:r>
            <a:r>
              <a:rPr lang="en-US" dirty="0" err="1" smtClean="0"/>
              <a:t>httpd.conf</a:t>
            </a:r>
            <a:r>
              <a:rPr lang="en-US" dirty="0" smtClean="0"/>
              <a:t>)</a:t>
            </a:r>
            <a:endParaRPr lang="vi-V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7" y="1972469"/>
            <a:ext cx="74390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</a:t>
            </a:r>
            <a:endParaRPr lang="vi-V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886" y="1600200"/>
            <a:ext cx="74622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DNS</a:t>
            </a:r>
            <a:endParaRPr lang="vi-V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671" y="1600200"/>
            <a:ext cx="73386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vi-V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805781"/>
            <a:ext cx="7391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vi-V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7" y="1962944"/>
            <a:ext cx="72866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en-US" dirty="0" smtClean="0"/>
          </a:p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en-US" dirty="0" smtClean="0"/>
          </a:p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SSL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SSL</a:t>
            </a:r>
            <a:endParaRPr lang="vi-V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endParaRPr lang="vi-V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96256"/>
            <a:ext cx="76200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vi-V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456" y="1600200"/>
            <a:ext cx="717508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endParaRPr lang="vi-V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099" y="1600200"/>
            <a:ext cx="70818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tệp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tệp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endParaRPr lang="vi-V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106" y="1600200"/>
            <a:ext cx="739178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vi-V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8481" y="1600200"/>
            <a:ext cx="72470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log</a:t>
            </a:r>
            <a:endParaRPr lang="vi-VN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337" y="1710531"/>
            <a:ext cx="75533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SSL</a:t>
            </a:r>
            <a:endParaRPr lang="vi-VN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963" y="1600200"/>
            <a:ext cx="71600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SSL</a:t>
            </a:r>
            <a:endParaRPr lang="vi-VN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519" y="1600200"/>
            <a:ext cx="72969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vi-VN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589" y="1600200"/>
            <a:ext cx="708682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SSL</a:t>
            </a:r>
            <a:endParaRPr lang="vi-VN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886" y="1600200"/>
            <a:ext cx="70502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WWW</a:t>
            </a:r>
            <a:endParaRPr lang="vi-V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12" y="1734344"/>
            <a:ext cx="69627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SSL</a:t>
            </a:r>
            <a:endParaRPr lang="vi-VN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1574" y="1600200"/>
            <a:ext cx="60408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SSL</a:t>
            </a:r>
            <a:endParaRPr lang="vi-VN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575" y="1643856"/>
            <a:ext cx="756285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cặp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endParaRPr lang="vi-VN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516" y="1600200"/>
            <a:ext cx="72049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endParaRPr lang="vi-VN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672" y="1600200"/>
            <a:ext cx="720665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endParaRPr lang="vi-VN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919" y="1600200"/>
            <a:ext cx="73581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server</a:t>
            </a:r>
            <a:endParaRPr lang="vi-VN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816" y="1600200"/>
            <a:ext cx="71263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vi-VN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4777" y="1600200"/>
            <a:ext cx="725444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Giấu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vi-VN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469" y="1600200"/>
            <a:ext cx="74010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client</a:t>
            </a:r>
            <a:endParaRPr lang="vi-VN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1658144"/>
            <a:ext cx="74485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endParaRPr lang="vi-VN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779" y="1600200"/>
            <a:ext cx="71904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vi-V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394" y="1600200"/>
            <a:ext cx="74612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web</a:t>
            </a:r>
            <a:endParaRPr lang="vi-V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090613"/>
            <a:ext cx="762952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vi-V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3" y="1600200"/>
            <a:ext cx="720533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webserver</a:t>
            </a:r>
            <a:endParaRPr lang="vi-V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400175"/>
            <a:ext cx="75342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vi-V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720056"/>
            <a:ext cx="53530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Apache</a:t>
            </a:r>
            <a:endParaRPr lang="vi-V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1362075"/>
            <a:ext cx="74390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188</Words>
  <Application>Microsoft Office PowerPoint</Application>
  <PresentationFormat>On-screen Show (4:3)</PresentationFormat>
  <Paragraphs>44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Web Server với Linux</vt:lpstr>
      <vt:lpstr>Nội dung</vt:lpstr>
      <vt:lpstr>Vai trò của dịch vụ WWW</vt:lpstr>
      <vt:lpstr>Vai trò của webserver</vt:lpstr>
      <vt:lpstr>Cơ chế của dịch vụ web</vt:lpstr>
      <vt:lpstr>URL và địa chỉ vật lý</vt:lpstr>
      <vt:lpstr>Triển khai webserver</vt:lpstr>
      <vt:lpstr>Qui trình cài đặt</vt:lpstr>
      <vt:lpstr>Cài đặt Apache</vt:lpstr>
      <vt:lpstr>Thành phần của Apache</vt:lpstr>
      <vt:lpstr>Các mô đun mặc định</vt:lpstr>
      <vt:lpstr>Cấu hình các mô đun (tĩnh)</vt:lpstr>
      <vt:lpstr>Cấu hình các mô đun (động)</vt:lpstr>
      <vt:lpstr>Thư mục Apache</vt:lpstr>
      <vt:lpstr>Cấu hình cơ bản (httpd.conf)</vt:lpstr>
      <vt:lpstr>CGI</vt:lpstr>
      <vt:lpstr>Cấu hình DNS</vt:lpstr>
      <vt:lpstr>Khởi động webserver</vt:lpstr>
      <vt:lpstr>Bảo mật webserver</vt:lpstr>
      <vt:lpstr>Quản lý truy cập tài nguyên</vt:lpstr>
      <vt:lpstr>Kiểm soát máy tính</vt:lpstr>
      <vt:lpstr>Kiểm soát tài khoản</vt:lpstr>
      <vt:lpstr>Liên hệ giữa tệp cấu hình và tệp kiểm soát tài khoản</vt:lpstr>
      <vt:lpstr>Log</vt:lpstr>
      <vt:lpstr>Cấu hình log</vt:lpstr>
      <vt:lpstr>Khái niệm SSL</vt:lpstr>
      <vt:lpstr>Sự cần thiết của SSL</vt:lpstr>
      <vt:lpstr>Các loại mã hóa</vt:lpstr>
      <vt:lpstr>Cơ chế sử dụng SSL</vt:lpstr>
      <vt:lpstr>Cài đặt SSL</vt:lpstr>
      <vt:lpstr>Cài đặt SSL</vt:lpstr>
      <vt:lpstr>Quản lý cặp khóa</vt:lpstr>
      <vt:lpstr>Ký bằng chứng chỉ</vt:lpstr>
      <vt:lpstr>Xác thực</vt:lpstr>
      <vt:lpstr>Cấu hình server</vt:lpstr>
      <vt:lpstr>Kiểm tra cấu hình</vt:lpstr>
      <vt:lpstr>Giấu mật khẩu</vt:lpstr>
      <vt:lpstr>Cấu hình xác thực client</vt:lpstr>
      <vt:lpstr>Chứng chỉ đơn giản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với Linux</dc:title>
  <dc:creator>Ha Quoc Trung</dc:creator>
  <cp:lastModifiedBy>trunghq</cp:lastModifiedBy>
  <cp:revision>89</cp:revision>
  <dcterms:created xsi:type="dcterms:W3CDTF">2006-08-16T00:00:00Z</dcterms:created>
  <dcterms:modified xsi:type="dcterms:W3CDTF">2009-12-08T08:27:21Z</dcterms:modified>
</cp:coreProperties>
</file>